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legreya Black"/>
      <p:bold r:id="rId21"/>
      <p:boldItalic r:id="rId22"/>
    </p:embeddedFont>
    <p:embeddedFont>
      <p:font typeface="Alegreya ExtraBold"/>
      <p:bold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9a37ace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9a37ace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Lux93_Ai-pQ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5Oo38Y2aR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vh7AcNfSI8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x3odEytcOnM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tKLRUn2pVBw" TargetMode="Externa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wTdMm5-O9So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4f2T1JyGpe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sjWmjIUMzyY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S_SYhuhtwwg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youtube.com/watch?v=xYnkvNcX-Ag" TargetMode="Externa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9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57" name="Google Shape;157;p22"/>
          <p:cNvSpPr txBox="1"/>
          <p:nvPr/>
        </p:nvSpPr>
        <p:spPr>
          <a:xfrm>
            <a:off x="328775" y="1118525"/>
            <a:ext cx="3687300" cy="17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Extra Spicy-4A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Many games use two dice. Create a program that rolls two dice at the same time.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30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547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65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4859350" y="966200"/>
            <a:ext cx="4120800" cy="29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Extra Spicy-4B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color-match game. Display two rectangles, each with a random color. How long does it take to get matching colors?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94800" y="8603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16550" y="8603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38300" y="8603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66200" y="8603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 descr="Mission 9 Remix - 4A&#10;Extra Spicy Mission&#10;Rolls a double dice." title="Mission 9 Remix - 4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00" y="276745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descr="Mission 9 Remix - 4B&#10;Extra Spicy Mission&#10;Selects two random colors and keeps track of how many &quot;spins&quot; it takes to get two matching colors." title="Mission 9 Remix - 4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6200" y="292520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28DAB-89C5-D6ED-F00B-B8A60C4E5792}"/>
              </a:ext>
            </a:extLst>
          </p:cNvPr>
          <p:cNvSpPr txBox="1"/>
          <p:nvPr/>
        </p:nvSpPr>
        <p:spPr>
          <a:xfrm>
            <a:off x="967800" y="4485811"/>
            <a:ext cx="293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images to see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4" name="Google Shape;174;p23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spicy or extra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9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0" name="Google Shape;180;p24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functions will you create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lists will you use, and what will information will they store?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9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6" name="Google Shape;186;p25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Remix9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Game Spinner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your lists and 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93" name="Google Shape;193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99" name="Google Shape;199;p27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205" name="Google Shape;205;p28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9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9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9 introduced functions, parameters and arguments.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your Mission 9 Remix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is a function?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is the difference between a parameter and an argument?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9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9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975" y="339650"/>
            <a:ext cx="3925325" cy="434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Ten suggestions are on the next 3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26691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function that will give an introduction and wait to start the game spinner. Then add a button to break out of the infinite loop and end the program with a message.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925325" y="1155350"/>
            <a:ext cx="29376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a beep for each arrow spin.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Mild-1C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the animation spin counterclockwise instead of clockwise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25325" y="1081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9"/>
          <p:cNvCxnSpPr/>
          <p:nvPr/>
        </p:nvCxnSpPr>
        <p:spPr>
          <a:xfrm flipH="1">
            <a:off x="2926250" y="1953500"/>
            <a:ext cx="570300" cy="198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9"/>
          <p:cNvCxnSpPr/>
          <p:nvPr/>
        </p:nvCxnSpPr>
        <p:spPr>
          <a:xfrm rot="10800000" flipH="1">
            <a:off x="5601225" y="2083350"/>
            <a:ext cx="402000" cy="673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9"/>
          <p:cNvCxnSpPr>
            <a:stCxn id="110" idx="3"/>
          </p:cNvCxnSpPr>
          <p:nvPr/>
        </p:nvCxnSpPr>
        <p:spPr>
          <a:xfrm rot="10800000" flipH="1">
            <a:off x="5688950" y="3590112"/>
            <a:ext cx="340500" cy="6231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25325" y="2408412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descr="Mission 9 Remix - 1A&#10;Mild Mission&#10;Adds an intro, wait, and stop button with ending." title="Mission 9 Remix - 1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602" y="1053300"/>
            <a:ext cx="2170173" cy="12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 descr="Mission 9 Remix - 1B&#10;Mild Mission&#10;Adds a random beep for the arrow spins" title="Missio 9 Remix - 1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8775" y="2328074"/>
            <a:ext cx="2170200" cy="12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descr="Mission 9 Remix - 1C&#10;Mild Mission&#10;Arrow spins counterclockwise" title="Mission 9 Remix - 1C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18800" y="3602850"/>
            <a:ext cx="2170150" cy="12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9DB882-BE1F-DBD8-51B5-28BA55FFBBB6}"/>
              </a:ext>
            </a:extLst>
          </p:cNvPr>
          <p:cNvSpPr txBox="1"/>
          <p:nvPr/>
        </p:nvSpPr>
        <p:spPr>
          <a:xfrm>
            <a:off x="3309976" y="4750724"/>
            <a:ext cx="293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images to see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dirty="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 dirty="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 dirty="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/>
          </a:p>
        </p:txBody>
      </p:sp>
      <p:sp>
        <p:nvSpPr>
          <p:cNvPr id="119" name="Google Shape;119;p20"/>
          <p:cNvSpPr txBox="1"/>
          <p:nvPr/>
        </p:nvSpPr>
        <p:spPr>
          <a:xfrm>
            <a:off x="5172003" y="267173"/>
            <a:ext cx="3795422" cy="29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Medium-2B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Many games use colors, numbers or specific images on the wheel. Show a random color (or large number) on the screen. Instead of ending with a random arrow, get a random number for count and whatever is showing at the end is the selection. (Only one function needed)</a:t>
            </a:r>
            <a:endParaRPr sz="1200" dirty="0">
              <a:solidFill>
                <a:srgbClr val="CC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72053" y="1199375"/>
            <a:ext cx="2197222" cy="28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Medium-2A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BTN_A for spinning clockwise and BTN_B for spinning counterclockwise.</a:t>
            </a:r>
            <a:endParaRPr sz="19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505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05013" y="142725"/>
            <a:ext cx="184384" cy="95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91436" y="142725"/>
            <a:ext cx="184384" cy="95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Mission 9 Remix - 2A&#10;Medium Mission&#10;Uses button A to spin clockwise and button B to spin counterclockwise" title="Mission 9 Remix - 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9275" y="1077278"/>
            <a:ext cx="2366525" cy="133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Mission 9 Remix - 2B&#10;Medium Mission&#10;Spins colors instead of arrows" title="Mission 9 Remix - 2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9265" y="2680503"/>
            <a:ext cx="2366536" cy="133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0"/>
          <p:cNvCxnSpPr/>
          <p:nvPr/>
        </p:nvCxnSpPr>
        <p:spPr>
          <a:xfrm rot="10800000" flipH="1">
            <a:off x="4835800" y="2317050"/>
            <a:ext cx="245400" cy="727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20"/>
          <p:cNvCxnSpPr>
            <a:cxnSpLocks/>
            <a:stCxn id="125" idx="1"/>
          </p:cNvCxnSpPr>
          <p:nvPr/>
        </p:nvCxnSpPr>
        <p:spPr>
          <a:xfrm flipH="1">
            <a:off x="2138638" y="1742863"/>
            <a:ext cx="330637" cy="307776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680B81F-7F31-C011-B814-6EEE6B017D1B}"/>
              </a:ext>
            </a:extLst>
          </p:cNvPr>
          <p:cNvSpPr txBox="1"/>
          <p:nvPr/>
        </p:nvSpPr>
        <p:spPr>
          <a:xfrm>
            <a:off x="2328634" y="3946951"/>
            <a:ext cx="293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images to see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34" name="Google Shape;134;p21"/>
          <p:cNvSpPr txBox="1"/>
          <p:nvPr/>
        </p:nvSpPr>
        <p:spPr>
          <a:xfrm>
            <a:off x="328775" y="1118525"/>
            <a:ext cx="28578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both Button A and Button B for two different things. For example, use button A for the arrow spin and button B for the dice roll. Or button A for arrow spin and button B for colors.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1"/>
          <p:cNvCxnSpPr>
            <a:stCxn id="139" idx="1"/>
          </p:cNvCxnSpPr>
          <p:nvPr/>
        </p:nvCxnSpPr>
        <p:spPr>
          <a:xfrm flipH="1">
            <a:off x="2765188" y="977728"/>
            <a:ext cx="698100" cy="640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21"/>
          <p:cNvSpPr txBox="1"/>
          <p:nvPr/>
        </p:nvSpPr>
        <p:spPr>
          <a:xfrm>
            <a:off x="6162000" y="288075"/>
            <a:ext cx="2788200" cy="3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another list and use a different beep for each arrow.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Spicy-3C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2-player game. Each player presses their own button. Use the dice roll or assign points to the arrows or colors. The first player to a point value wins.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472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4520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431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1"/>
          <p:cNvCxnSpPr/>
          <p:nvPr/>
        </p:nvCxnSpPr>
        <p:spPr>
          <a:xfrm rot="10800000" flipH="1">
            <a:off x="5596250" y="1563826"/>
            <a:ext cx="615000" cy="835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21"/>
          <p:cNvCxnSpPr>
            <a:stCxn id="146" idx="3"/>
          </p:cNvCxnSpPr>
          <p:nvPr/>
        </p:nvCxnSpPr>
        <p:spPr>
          <a:xfrm rot="10800000" flipH="1">
            <a:off x="5638400" y="3157571"/>
            <a:ext cx="523500" cy="753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00525" y="1999737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98475" y="1999737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96425" y="1999737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Mission 9 Remix - 3A&#10;Spicy Mission&#10;Uses button A to spin arrows and button B to roll the die" title="Mission 9 Remix - 3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6475" y="288075"/>
            <a:ext cx="2364734" cy="13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 descr="Mission 9 Remix - 3B&#10;Spicy Mission&#10;Adds a specific tone, pixel and color to each arrow (uses three more lists)." title="Mission 9 Remix - 3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3675" y="1714500"/>
            <a:ext cx="2364725" cy="133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 descr="Mission 9 Remix - 3C&#10;Spicy Mission&#10;Two player game with dice roll that adds the rolls until the first person reaches 20 or more." title="Mission 9 Remix - 3C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73675" y="3245792"/>
            <a:ext cx="2364725" cy="1330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423331-CB73-E865-8E79-60FEE246EE67}"/>
              </a:ext>
            </a:extLst>
          </p:cNvPr>
          <p:cNvSpPr txBox="1"/>
          <p:nvPr/>
        </p:nvSpPr>
        <p:spPr>
          <a:xfrm>
            <a:off x="3186575" y="4612652"/>
            <a:ext cx="293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images to see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On-screen Show (16:9)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Alegreya Black</vt:lpstr>
      <vt:lpstr>Droid Sans</vt:lpstr>
      <vt:lpstr>Source Sans Pro</vt:lpstr>
      <vt:lpstr>Raleway</vt:lpstr>
      <vt:lpstr>Montserrat</vt:lpstr>
      <vt:lpstr>Alegreya ExtraBold</vt:lpstr>
      <vt:lpstr>Calibri</vt:lpstr>
      <vt:lpstr>Arial</vt:lpstr>
      <vt:lpstr>Plum</vt:lpstr>
      <vt:lpstr>Mission 9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2024-10-29T16:26:00Z</dcterms:modified>
</cp:coreProperties>
</file>